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6C24A4-30E2-447B-8D06-9E601F840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Perdido, no mundo vaguei</a:t>
            </a:r>
          </a:p>
          <a:p>
            <a:r>
              <a:rPr lang="pt-BR" dirty="0"/>
              <a:t>Sem Deus, sem </a:t>
            </a:r>
          </a:p>
          <a:p>
            <a:r>
              <a:rPr lang="pt-BR" dirty="0"/>
              <a:t>auxílio e sem luz; </a:t>
            </a:r>
          </a:p>
          <a:p>
            <a:r>
              <a:rPr lang="pt-BR" dirty="0"/>
              <a:t>Mas casa e refúgio encontrei </a:t>
            </a:r>
          </a:p>
          <a:p>
            <a:r>
              <a:rPr lang="pt-BR" dirty="0"/>
              <a:t>Contigo, ó bendito Jesus! </a:t>
            </a:r>
          </a:p>
        </p:txBody>
      </p:sp>
    </p:spTree>
    <p:extLst>
      <p:ext uri="{BB962C8B-B14F-4D97-AF65-F5344CB8AC3E}">
        <p14:creationId xmlns:p14="http://schemas.microsoft.com/office/powerpoint/2010/main" val="60596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B37A339-904A-45DC-A475-A18916F88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Teu santo poder me buscou; </a:t>
            </a:r>
          </a:p>
          <a:p>
            <a:r>
              <a:rPr lang="pt-BR" dirty="0"/>
              <a:t>Ao Pai, pela fé, me acolhi; </a:t>
            </a:r>
          </a:p>
          <a:p>
            <a:r>
              <a:rPr lang="pt-BR" dirty="0"/>
              <a:t>Remido e seguro hoje estou, </a:t>
            </a:r>
          </a:p>
          <a:p>
            <a:r>
              <a:rPr lang="pt-BR" dirty="0"/>
              <a:t>Cordeiro de Deus, em Ti!</a:t>
            </a:r>
          </a:p>
        </p:txBody>
      </p:sp>
    </p:spTree>
    <p:extLst>
      <p:ext uri="{BB962C8B-B14F-4D97-AF65-F5344CB8AC3E}">
        <p14:creationId xmlns:p14="http://schemas.microsoft.com/office/powerpoint/2010/main" val="40569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91E2FD-D73D-48BB-9356-EC427BE85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Em grande aflição e tremor,</a:t>
            </a:r>
          </a:p>
          <a:p>
            <a:r>
              <a:rPr lang="pt-BR" dirty="0"/>
              <a:t>À sombra da cruz me acheguei; </a:t>
            </a:r>
          </a:p>
          <a:p>
            <a:r>
              <a:rPr lang="pt-BR" dirty="0"/>
              <a:t>E em Ti, meu fiel Salvador, </a:t>
            </a:r>
          </a:p>
          <a:p>
            <a:r>
              <a:rPr lang="pt-BR" dirty="0"/>
              <a:t>Quão doce descanso encontrei! </a:t>
            </a:r>
          </a:p>
        </p:txBody>
      </p:sp>
    </p:spTree>
    <p:extLst>
      <p:ext uri="{BB962C8B-B14F-4D97-AF65-F5344CB8AC3E}">
        <p14:creationId xmlns:p14="http://schemas.microsoft.com/office/powerpoint/2010/main" val="287281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60212-B890-4A62-AFE0-6C2153451E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Passados a tristeza e o pesar, </a:t>
            </a:r>
          </a:p>
          <a:p>
            <a:r>
              <a:rPr lang="pt-BR" dirty="0"/>
              <a:t>Vencidas as trevas daqui, </a:t>
            </a:r>
          </a:p>
          <a:p>
            <a:r>
              <a:rPr lang="pt-BR" dirty="0"/>
              <a:t>Prazer inaudito o de estar, </a:t>
            </a:r>
          </a:p>
          <a:p>
            <a:r>
              <a:rPr lang="pt-BR" dirty="0"/>
              <a:t>Cordeiro de Deus, em Ti!</a:t>
            </a:r>
          </a:p>
        </p:txBody>
      </p:sp>
    </p:spTree>
    <p:extLst>
      <p:ext uri="{BB962C8B-B14F-4D97-AF65-F5344CB8AC3E}">
        <p14:creationId xmlns:p14="http://schemas.microsoft.com/office/powerpoint/2010/main" val="2465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D06AEC-3D14-4FCF-A9C8-9040333F5A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quantos extremos de amor </a:t>
            </a:r>
          </a:p>
          <a:p>
            <a:r>
              <a:rPr lang="pt-BR" dirty="0"/>
              <a:t>Tiveste por mim, ó Jesus! </a:t>
            </a:r>
          </a:p>
          <a:p>
            <a:r>
              <a:rPr lang="pt-BR" dirty="0"/>
              <a:t>Em morte de sangue e de dor, </a:t>
            </a:r>
          </a:p>
          <a:p>
            <a:r>
              <a:rPr lang="pt-BR" dirty="0"/>
              <a:t>Por mim padeceste na cruz! </a:t>
            </a:r>
          </a:p>
        </p:txBody>
      </p:sp>
    </p:spTree>
    <p:extLst>
      <p:ext uri="{BB962C8B-B14F-4D97-AF65-F5344CB8AC3E}">
        <p14:creationId xmlns:p14="http://schemas.microsoft.com/office/powerpoint/2010/main" val="83662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REFÚGIO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D7C62E-7D1D-4335-A6C8-15AD1203B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nome desejo cantar </a:t>
            </a:r>
          </a:p>
          <a:p>
            <a:r>
              <a:rPr lang="pt-BR" dirty="0"/>
              <a:t>Nos fracos louvores daqui, </a:t>
            </a:r>
          </a:p>
          <a:p>
            <a:r>
              <a:rPr lang="pt-BR" dirty="0"/>
              <a:t>Pois vida e perdão fui achar, </a:t>
            </a:r>
          </a:p>
          <a:p>
            <a:r>
              <a:rPr lang="pt-BR" dirty="0"/>
              <a:t>Cordeiro de Deus, em Ti! </a:t>
            </a:r>
          </a:p>
        </p:txBody>
      </p:sp>
    </p:spTree>
    <p:extLst>
      <p:ext uri="{BB962C8B-B14F-4D97-AF65-F5344CB8AC3E}">
        <p14:creationId xmlns:p14="http://schemas.microsoft.com/office/powerpoint/2010/main" val="241596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70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REFÚGIO EM CRISTO</vt:lpstr>
      <vt:lpstr>REFÚGIO EM CRISTO</vt:lpstr>
      <vt:lpstr>REFÚGIO EM CRISTO</vt:lpstr>
      <vt:lpstr>REFÚGIO EM CRISTO</vt:lpstr>
      <vt:lpstr>REFÚGIO EM CRISTO</vt:lpstr>
      <vt:lpstr>REFÚGIO EM CRISTO</vt:lpstr>
      <vt:lpstr>REFÚGIO EM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2019-06-12T22:56:43Z</dcterms:modified>
</cp:coreProperties>
</file>